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BD8"/>
    <a:srgbClr val="9DABBF"/>
    <a:srgbClr val="ABB7C9"/>
    <a:srgbClr val="7D90AB"/>
    <a:srgbClr val="A5B2DB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DCCA3-2047-CEB8-B0A0-6F64B6824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C13BF-1C65-CE73-9D92-562AB267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5D375-1A0E-8DF1-D75D-2F0D90E6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F6F92-BA59-CF0D-02AB-78A1BCAE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D00BA-03DB-4B5D-95A0-0844D93E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2D294-61B8-5BDC-D5D8-750BFBC7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7647DB-C6D7-985A-0207-0EA0071F9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6E551-6B9D-F97D-490C-A9597CD0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F3E11-3411-9D4B-6C8C-FCF45E4A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CEB2A-A0D6-D458-D91B-BDBD67E5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5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1DBC20-38C0-1A4B-89E5-D49BFA760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DD355-9839-1332-2D83-2F238EB00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027DD-A1AE-8E34-3308-84071971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EFD4B-76B0-1569-BECE-EB5C76ED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84214-2551-CB38-48B2-B9EB9C20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6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D04C4-7259-B00D-CE56-4ADA006D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40536-5A8A-FCC7-8831-BFDEFF38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2D5CD-EABE-606F-D28E-2A01A9A0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EC21A-A7D8-2368-4C90-080BF4FF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2313-63BA-F61B-A0AA-1D5293B9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341E-CE3B-C060-6FA3-8F42F695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E9B9B-AE1B-5536-7293-86D48E0B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7AED4-F4D9-4CBF-79D6-3B8F45A3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B0159-FA3D-2BA9-3BD2-2C7B5FCF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53BE4-A387-F073-9EE4-05EBC451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8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59770-A013-902D-96CA-95941511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488E4-FFFD-7303-C1FA-55DF1F5D6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1900B-AC33-49DA-2245-7E541B56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494CB-5A14-AE50-0356-F595E652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B78F7-696E-4E26-9620-05835773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3A19E-F72B-D1F1-6F12-AEF85F3D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7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42DCA-EEF0-6E60-BD1D-EF9B1DC9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50C97-1F01-5366-D966-3322D3D0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FDA91D-C2AA-4DB5-2D6B-B618CD803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8B6639-C674-0D6B-6593-AFEEF8F73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4C118-8AEF-F3DB-4516-3874F0B4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160E21-7BE6-9EEB-9C50-DA9E7868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FB5F71-DD01-29B1-B2EE-28F6CC32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DB2E8-28F1-1C1D-CBAA-33239E2E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4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5FF91-F693-1DA0-C125-56A1BAB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878151-B7F3-F32F-83B1-BA998831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D5397-B00D-F3A0-5CE7-C547D13E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6D5F25-48E7-404F-4EDB-23CA796F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2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EA9AF1-F28C-2D8A-3485-6BBEBC0E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A32C44-B98E-9E63-99E0-8C9E4965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E76E3-FDC4-A5A0-877D-1D0B7444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7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2C379-49CB-7FC5-FE7A-3DA560FCA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B3824-154A-4A1B-5C77-DA2CBFF68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158645-E09B-5E91-53D9-50BAF83A1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1CAF8-7CB1-5280-9DE2-75685FD0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78C78-E6B5-2C5C-4AC4-8CE5AD17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5DE5A3-A7B4-0BC0-2E01-A5C3BBA0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8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E0508-6406-9364-2B65-31D970C3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68256D-98D3-A392-E564-0614562D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2F0A7-5DE7-7729-D5FB-D671A2CAB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D0269-2C3E-46C3-6505-C27347E3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2697E-A833-BE39-59B7-EDCD328A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DB262-75CD-0186-E52A-E1874A42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6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6D63C-2765-B2DC-D7D0-61E09FF7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AE21A2-1E90-8597-AEF9-D92FAB3C9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3381B-7248-4308-79C3-B8A3B4445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6E07A-DA9C-4E92-D25D-BB4D27424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A7C05-175A-3F0F-9B7B-2B5128001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9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3FD953-B5C8-A08F-8796-5E3C3D3CFE36}"/>
              </a:ext>
            </a:extLst>
          </p:cNvPr>
          <p:cNvGrpSpPr/>
          <p:nvPr/>
        </p:nvGrpSpPr>
        <p:grpSpPr>
          <a:xfrm>
            <a:off x="-359764" y="-217715"/>
            <a:ext cx="12596464" cy="7206344"/>
            <a:chOff x="-359764" y="-217715"/>
            <a:chExt cx="12596464" cy="720634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659BED-9E13-83F3-E10C-1528D3EA7525}"/>
                </a:ext>
              </a:extLst>
            </p:cNvPr>
            <p:cNvSpPr/>
            <p:nvPr/>
          </p:nvSpPr>
          <p:spPr>
            <a:xfrm>
              <a:off x="5814128" y="-217715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FF7584-9E04-699A-DDD8-6DE78EDB0C05}"/>
                </a:ext>
              </a:extLst>
            </p:cNvPr>
            <p:cNvSpPr/>
            <p:nvPr/>
          </p:nvSpPr>
          <p:spPr>
            <a:xfrm>
              <a:off x="3073400" y="-108858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8AE4AE-EECF-47F9-878E-B45C6F4A340B}"/>
                </a:ext>
              </a:extLst>
            </p:cNvPr>
            <p:cNvSpPr/>
            <p:nvPr/>
          </p:nvSpPr>
          <p:spPr>
            <a:xfrm>
              <a:off x="-137886" y="-87086"/>
              <a:ext cx="6422572" cy="707571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61C5DD-5FE6-C215-F704-E1BCD16E173F}"/>
                </a:ext>
              </a:extLst>
            </p:cNvPr>
            <p:cNvSpPr/>
            <p:nvPr/>
          </p:nvSpPr>
          <p:spPr>
            <a:xfrm>
              <a:off x="-359764" y="-87086"/>
              <a:ext cx="3433164" cy="7075715"/>
            </a:xfrm>
            <a:prstGeom prst="rect">
              <a:avLst/>
            </a:prstGeom>
            <a:solidFill>
              <a:srgbClr val="9DAB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955708-737B-F180-D022-F4F961E12885}"/>
              </a:ext>
            </a:extLst>
          </p:cNvPr>
          <p:cNvSpPr txBox="1"/>
          <p:nvPr/>
        </p:nvSpPr>
        <p:spPr>
          <a:xfrm>
            <a:off x="1130004" y="687620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2023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6BD158-7E4A-4059-662E-F6AD2228BAE6}"/>
              </a:ext>
            </a:extLst>
          </p:cNvPr>
          <p:cNvSpPr txBox="1"/>
          <p:nvPr/>
        </p:nvSpPr>
        <p:spPr>
          <a:xfrm>
            <a:off x="805630" y="1149285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AN JUHYEON</a:t>
            </a:r>
            <a:endParaRPr lang="ko-KR" altLang="en-US" sz="1600" dirty="0">
              <a:solidFill>
                <a:schemeClr val="accent3">
                  <a:lumMod val="40000"/>
                  <a:lumOff val="60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9EDB9F-DB00-D746-97B4-67C8377EAC2C}"/>
              </a:ext>
            </a:extLst>
          </p:cNvPr>
          <p:cNvSpPr txBox="1"/>
          <p:nvPr/>
        </p:nvSpPr>
        <p:spPr>
          <a:xfrm>
            <a:off x="1080310" y="2823355"/>
            <a:ext cx="85472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0099973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B98EE-91A6-2946-F925-6EB72B335C4F}"/>
              </a:ext>
            </a:extLst>
          </p:cNvPr>
          <p:cNvSpPr txBox="1"/>
          <p:nvPr/>
        </p:nvSpPr>
        <p:spPr>
          <a:xfrm>
            <a:off x="1856718" y="3608185"/>
            <a:ext cx="1135247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0099970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O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3B231-CE3E-1DCC-C2AB-BD84B05D9B02}"/>
              </a:ext>
            </a:extLst>
          </p:cNvPr>
          <p:cNvSpPr txBox="1"/>
          <p:nvPr/>
        </p:nvSpPr>
        <p:spPr>
          <a:xfrm>
            <a:off x="3175319" y="2748851"/>
            <a:ext cx="957313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R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E3E2-E7F8-61D9-7890-285C41560C1E}"/>
              </a:ext>
            </a:extLst>
          </p:cNvPr>
          <p:cNvSpPr txBox="1"/>
          <p:nvPr/>
        </p:nvSpPr>
        <p:spPr>
          <a:xfrm>
            <a:off x="5042125" y="3147760"/>
            <a:ext cx="93166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49991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T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35DD8B-855F-D7BD-F6A9-576EDA50306C}"/>
              </a:ext>
            </a:extLst>
          </p:cNvPr>
          <p:cNvSpPr txBox="1"/>
          <p:nvPr/>
        </p:nvSpPr>
        <p:spPr>
          <a:xfrm>
            <a:off x="6426510" y="2640964"/>
            <a:ext cx="85472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299965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532F7-E933-CCE0-2641-3AB8C9F45549}"/>
              </a:ext>
            </a:extLst>
          </p:cNvPr>
          <p:cNvSpPr txBox="1"/>
          <p:nvPr/>
        </p:nvSpPr>
        <p:spPr>
          <a:xfrm>
            <a:off x="7066620" y="3608185"/>
            <a:ext cx="113524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400000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O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A19C9F-354C-FD4D-BA98-08F4938BDF20}"/>
              </a:ext>
            </a:extLst>
          </p:cNvPr>
          <p:cNvSpPr txBox="1"/>
          <p:nvPr/>
        </p:nvSpPr>
        <p:spPr>
          <a:xfrm>
            <a:off x="8398555" y="2535312"/>
            <a:ext cx="83228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9799991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L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C1080-1A41-7689-718F-18FFECF3BC21}"/>
              </a:ext>
            </a:extLst>
          </p:cNvPr>
          <p:cNvSpPr txBox="1"/>
          <p:nvPr/>
        </p:nvSpPr>
        <p:spPr>
          <a:xfrm>
            <a:off x="9889348" y="2948520"/>
            <a:ext cx="57580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8100000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I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6B7D0D-CD0F-853F-4F74-4DD964CF6FD3}"/>
              </a:ext>
            </a:extLst>
          </p:cNvPr>
          <p:cNvSpPr txBox="1"/>
          <p:nvPr/>
        </p:nvSpPr>
        <p:spPr>
          <a:xfrm>
            <a:off x="10684033" y="3605857"/>
            <a:ext cx="113524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799981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O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FB8B8C-D6A9-020C-85F9-2B11675B9EF0}"/>
              </a:ext>
            </a:extLst>
          </p:cNvPr>
          <p:cNvSpPr/>
          <p:nvPr/>
        </p:nvSpPr>
        <p:spPr>
          <a:xfrm rot="2201435">
            <a:off x="225705" y="519802"/>
            <a:ext cx="2563926" cy="138602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97CECC-7426-5327-D934-3DBECA1B6E87}"/>
              </a:ext>
            </a:extLst>
          </p:cNvPr>
          <p:cNvSpPr/>
          <p:nvPr/>
        </p:nvSpPr>
        <p:spPr>
          <a:xfrm rot="2201435">
            <a:off x="238780" y="1746711"/>
            <a:ext cx="2531425" cy="136845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DD2C305-F50A-6101-2FE2-E3602B42A814}"/>
              </a:ext>
            </a:extLst>
          </p:cNvPr>
          <p:cNvSpPr/>
          <p:nvPr/>
        </p:nvSpPr>
        <p:spPr>
          <a:xfrm rot="2201435">
            <a:off x="261027" y="2978184"/>
            <a:ext cx="2563926" cy="138602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BA9BF-2EDC-29F1-2D7E-CB565B891D8E}"/>
              </a:ext>
            </a:extLst>
          </p:cNvPr>
          <p:cNvSpPr txBox="1"/>
          <p:nvPr/>
        </p:nvSpPr>
        <p:spPr>
          <a:xfrm>
            <a:off x="4281982" y="6307221"/>
            <a:ext cx="76014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UI/UX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265737-2F35-E154-5084-CACF6AFB4442}"/>
              </a:ext>
            </a:extLst>
          </p:cNvPr>
          <p:cNvSpPr txBox="1"/>
          <p:nvPr/>
        </p:nvSpPr>
        <p:spPr>
          <a:xfrm>
            <a:off x="7382109" y="6314999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Publishing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08A808-44EC-0B46-D2B9-E19100AD147E}"/>
              </a:ext>
            </a:extLst>
          </p:cNvPr>
          <p:cNvSpPr txBox="1"/>
          <p:nvPr/>
        </p:nvSpPr>
        <p:spPr>
          <a:xfrm>
            <a:off x="10607817" y="63123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Design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A16881D-E5C8-D8ED-DF1D-1ACF50E93FC1}"/>
              </a:ext>
            </a:extLst>
          </p:cNvPr>
          <p:cNvCxnSpPr>
            <a:cxnSpLocks/>
          </p:cNvCxnSpPr>
          <p:nvPr/>
        </p:nvCxnSpPr>
        <p:spPr>
          <a:xfrm>
            <a:off x="4380614" y="6592371"/>
            <a:ext cx="58533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B2B85B9-163B-A76C-1554-EE9CAF49E44D}"/>
              </a:ext>
            </a:extLst>
          </p:cNvPr>
          <p:cNvCxnSpPr>
            <a:cxnSpLocks/>
          </p:cNvCxnSpPr>
          <p:nvPr/>
        </p:nvCxnSpPr>
        <p:spPr>
          <a:xfrm>
            <a:off x="7478460" y="6645775"/>
            <a:ext cx="83193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3D5636-5278-22DA-AEBF-C4098B407F0E}"/>
              </a:ext>
            </a:extLst>
          </p:cNvPr>
          <p:cNvCxnSpPr>
            <a:cxnSpLocks/>
          </p:cNvCxnSpPr>
          <p:nvPr/>
        </p:nvCxnSpPr>
        <p:spPr>
          <a:xfrm>
            <a:off x="10713971" y="6645775"/>
            <a:ext cx="5459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0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61F7F7-438A-DAF3-F3B4-7A4C358F3C17}"/>
              </a:ext>
            </a:extLst>
          </p:cNvPr>
          <p:cNvSpPr/>
          <p:nvPr/>
        </p:nvSpPr>
        <p:spPr>
          <a:xfrm>
            <a:off x="-1" y="97971"/>
            <a:ext cx="12344765" cy="6890658"/>
          </a:xfrm>
          <a:prstGeom prst="rect">
            <a:avLst/>
          </a:prstGeom>
          <a:solidFill>
            <a:srgbClr val="C2C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74592DF-AA8D-92B7-EE48-D287D853B7B0}"/>
              </a:ext>
            </a:extLst>
          </p:cNvPr>
          <p:cNvSpPr/>
          <p:nvPr/>
        </p:nvSpPr>
        <p:spPr>
          <a:xfrm>
            <a:off x="0" y="71"/>
            <a:ext cx="12344765" cy="34459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754D65A-9FBF-F359-1911-BA15FFD4E9E6}"/>
              </a:ext>
            </a:extLst>
          </p:cNvPr>
          <p:cNvSpPr/>
          <p:nvPr/>
        </p:nvSpPr>
        <p:spPr>
          <a:xfrm>
            <a:off x="502928" y="1664445"/>
            <a:ext cx="3600000" cy="3600000"/>
          </a:xfrm>
          <a:prstGeom prst="roundRect">
            <a:avLst>
              <a:gd name="adj" fmla="val 5000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441ABE5-46C3-C567-1439-D10A08B54C44}"/>
              </a:ext>
            </a:extLst>
          </p:cNvPr>
          <p:cNvGrpSpPr/>
          <p:nvPr/>
        </p:nvGrpSpPr>
        <p:grpSpPr>
          <a:xfrm>
            <a:off x="4070547" y="1896566"/>
            <a:ext cx="2473576" cy="2188898"/>
            <a:chOff x="4070547" y="1896566"/>
            <a:chExt cx="2473576" cy="21888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E253A6-5102-901D-0B55-B6DDDFA71CD7}"/>
                </a:ext>
              </a:extLst>
            </p:cNvPr>
            <p:cNvSpPr txBox="1"/>
            <p:nvPr/>
          </p:nvSpPr>
          <p:spPr>
            <a:xfrm>
              <a:off x="4070547" y="1896566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AN JUHYEON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F6A173-1F7A-2FAC-F5A1-1A0FDDAA0879}"/>
                </a:ext>
              </a:extLst>
            </p:cNvPr>
            <p:cNvSpPr txBox="1"/>
            <p:nvPr/>
          </p:nvSpPr>
          <p:spPr>
            <a:xfrm>
              <a:off x="4966447" y="3167390"/>
              <a:ext cx="15776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ioijojo12@gmail.com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B1ADEDD-75AB-1869-6768-6F842301EE3C}"/>
                </a:ext>
              </a:extLst>
            </p:cNvPr>
            <p:cNvSpPr txBox="1"/>
            <p:nvPr/>
          </p:nvSpPr>
          <p:spPr>
            <a:xfrm>
              <a:off x="4070547" y="2138029"/>
              <a:ext cx="10695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안주현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D4F7CBC-A8F0-0786-B763-4B6764AE8E48}"/>
                </a:ext>
              </a:extLst>
            </p:cNvPr>
            <p:cNvSpPr txBox="1"/>
            <p:nvPr/>
          </p:nvSpPr>
          <p:spPr>
            <a:xfrm>
              <a:off x="4431684" y="316952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Email.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323530-0ADF-3D02-8E23-E1F4A2FFE4E8}"/>
                </a:ext>
              </a:extLst>
            </p:cNvPr>
            <p:cNvSpPr txBox="1"/>
            <p:nvPr/>
          </p:nvSpPr>
          <p:spPr>
            <a:xfrm>
              <a:off x="4966447" y="3495622"/>
              <a:ext cx="1148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010-5967-0386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B5492D-C48C-67CA-9281-0A540D0078BE}"/>
                </a:ext>
              </a:extLst>
            </p:cNvPr>
            <p:cNvSpPr txBox="1"/>
            <p:nvPr/>
          </p:nvSpPr>
          <p:spPr>
            <a:xfrm>
              <a:off x="4382697" y="3497752"/>
              <a:ext cx="6607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Phone.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514CF7F-0326-1A26-17BA-5009303B40E4}"/>
                </a:ext>
              </a:extLst>
            </p:cNvPr>
            <p:cNvSpPr txBox="1"/>
            <p:nvPr/>
          </p:nvSpPr>
          <p:spPr>
            <a:xfrm>
              <a:off x="4966447" y="3818073"/>
              <a:ext cx="12554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대전광역시 대덕구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05B0CD-14AF-61D2-47D5-1D908EDCE86B}"/>
                </a:ext>
              </a:extLst>
            </p:cNvPr>
            <p:cNvSpPr txBox="1"/>
            <p:nvPr/>
          </p:nvSpPr>
          <p:spPr>
            <a:xfrm>
              <a:off x="4304994" y="382385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Address.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AF43466-98B9-72D8-1C1E-404EAC117209}"/>
                </a:ext>
              </a:extLst>
            </p:cNvPr>
            <p:cNvSpPr txBox="1"/>
            <p:nvPr/>
          </p:nvSpPr>
          <p:spPr>
            <a:xfrm>
              <a:off x="4156307" y="2617595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1998. 10. 21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FECB8E1-3259-F203-66E6-8AC768D714CF}"/>
              </a:ext>
            </a:extLst>
          </p:cNvPr>
          <p:cNvGrpSpPr/>
          <p:nvPr/>
        </p:nvGrpSpPr>
        <p:grpSpPr>
          <a:xfrm>
            <a:off x="6697589" y="2705016"/>
            <a:ext cx="2047168" cy="1581212"/>
            <a:chOff x="9698003" y="1897122"/>
            <a:chExt cx="2047168" cy="158121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6B5D1B-7997-B9EC-1F66-0E03A255A0ED}"/>
                </a:ext>
              </a:extLst>
            </p:cNvPr>
            <p:cNvSpPr txBox="1"/>
            <p:nvPr/>
          </p:nvSpPr>
          <p:spPr>
            <a:xfrm>
              <a:off x="10255661" y="2964294"/>
              <a:ext cx="1489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데이터분석준전문가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(ADsP)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51981A8-63F9-D29D-27D4-54BA24F50E27}"/>
                </a:ext>
              </a:extLst>
            </p:cNvPr>
            <p:cNvGrpSpPr/>
            <p:nvPr/>
          </p:nvGrpSpPr>
          <p:grpSpPr>
            <a:xfrm>
              <a:off x="9698003" y="1897122"/>
              <a:ext cx="2011902" cy="1581212"/>
              <a:chOff x="9698003" y="1897122"/>
              <a:chExt cx="2011902" cy="158121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3FB3D8-FCD1-2F8D-B67E-6D4A2EA8A30E}"/>
                  </a:ext>
                </a:extLst>
              </p:cNvPr>
              <p:cNvSpPr txBox="1"/>
              <p:nvPr/>
            </p:nvSpPr>
            <p:spPr>
              <a:xfrm>
                <a:off x="9698003" y="2397878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2022.09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01B77C-F8D9-E32E-D335-CF8AE4FE6C0E}"/>
                  </a:ext>
                </a:extLst>
              </p:cNvPr>
              <p:cNvSpPr txBox="1"/>
              <p:nvPr/>
            </p:nvSpPr>
            <p:spPr>
              <a:xfrm>
                <a:off x="10255661" y="2395056"/>
                <a:ext cx="14542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컴퓨터그래픽스운용기능사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8A46CDB-78B6-81B8-A5EF-58A36D352B76}"/>
                  </a:ext>
                </a:extLst>
              </p:cNvPr>
              <p:cNvSpPr txBox="1"/>
              <p:nvPr/>
            </p:nvSpPr>
            <p:spPr>
              <a:xfrm>
                <a:off x="9698003" y="2683908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2022.11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7CD395-C651-E9FF-9C74-358CE448CA9C}"/>
                  </a:ext>
                </a:extLst>
              </p:cNvPr>
              <p:cNvSpPr txBox="1"/>
              <p:nvPr/>
            </p:nvSpPr>
            <p:spPr>
              <a:xfrm>
                <a:off x="10255661" y="2681086"/>
                <a:ext cx="11288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사회조사분석사</a:t>
                </a:r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</a:t>
                </a:r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급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D84822-5483-91C0-5293-D19E2EB1094B}"/>
                  </a:ext>
                </a:extLst>
              </p:cNvPr>
              <p:cNvSpPr txBox="1"/>
              <p:nvPr/>
            </p:nvSpPr>
            <p:spPr>
              <a:xfrm>
                <a:off x="9698003" y="2967116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2022.11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647F43A-6324-44DC-FE4E-04DAE93D6583}"/>
                  </a:ext>
                </a:extLst>
              </p:cNvPr>
              <p:cNvSpPr txBox="1"/>
              <p:nvPr/>
            </p:nvSpPr>
            <p:spPr>
              <a:xfrm>
                <a:off x="9698003" y="1897122"/>
                <a:ext cx="747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LICENSE</a:t>
                </a:r>
                <a:endPara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1E8DE90-5BBB-8DF5-47D4-3C1E0F88F6C6}"/>
                  </a:ext>
                </a:extLst>
              </p:cNvPr>
              <p:cNvSpPr txBox="1"/>
              <p:nvPr/>
            </p:nvSpPr>
            <p:spPr>
              <a:xfrm>
                <a:off x="9698003" y="3247502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2023.03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92FB14-9824-6C0A-82EE-C338862475D3}"/>
                  </a:ext>
                </a:extLst>
              </p:cNvPr>
              <p:cNvSpPr txBox="1"/>
              <p:nvPr/>
            </p:nvSpPr>
            <p:spPr>
              <a:xfrm>
                <a:off x="10255661" y="3244680"/>
                <a:ext cx="10951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컴퓨터활용능력</a:t>
                </a:r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</a:t>
                </a:r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급</a:t>
                </a: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9485A88-38A8-E57C-DC70-A35878EDC464}"/>
              </a:ext>
            </a:extLst>
          </p:cNvPr>
          <p:cNvGrpSpPr/>
          <p:nvPr/>
        </p:nvGrpSpPr>
        <p:grpSpPr>
          <a:xfrm>
            <a:off x="9107063" y="1800895"/>
            <a:ext cx="2738949" cy="1746734"/>
            <a:chOff x="6978037" y="1896566"/>
            <a:chExt cx="2738949" cy="174673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17E4C2-1346-4AC3-DB03-6EEFE788A04F}"/>
                </a:ext>
              </a:extLst>
            </p:cNvPr>
            <p:cNvSpPr txBox="1"/>
            <p:nvPr/>
          </p:nvSpPr>
          <p:spPr>
            <a:xfrm>
              <a:off x="6978037" y="2408469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2023. 03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F34D7E3-5762-CB2D-14E1-19FE78F60795}"/>
                </a:ext>
              </a:extLst>
            </p:cNvPr>
            <p:cNvSpPr txBox="1"/>
            <p:nvPr/>
          </p:nvSpPr>
          <p:spPr>
            <a:xfrm>
              <a:off x="6978037" y="2597052"/>
              <a:ext cx="1861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한남대학교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정치언론학과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·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미디어영상학과 졸업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8DBF660-563D-7CB5-0AF4-13E973766017}"/>
                </a:ext>
              </a:extLst>
            </p:cNvPr>
            <p:cNvSpPr txBox="1"/>
            <p:nvPr/>
          </p:nvSpPr>
          <p:spPr>
            <a:xfrm>
              <a:off x="6981942" y="3085385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2023. 10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21B406-95D3-765F-27B5-9F77DCD82F08}"/>
                </a:ext>
              </a:extLst>
            </p:cNvPr>
            <p:cNvSpPr txBox="1"/>
            <p:nvPr/>
          </p:nvSpPr>
          <p:spPr>
            <a:xfrm>
              <a:off x="6981942" y="3273968"/>
              <a:ext cx="27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그린컴퓨터아트학원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UI/UX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반응형 웹 디자인 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&amp; 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웹 퍼블리셔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과정 수료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28C3490-CAFA-845D-C796-8CAA94F56D6E}"/>
                </a:ext>
              </a:extLst>
            </p:cNvPr>
            <p:cNvSpPr txBox="1"/>
            <p:nvPr/>
          </p:nvSpPr>
          <p:spPr>
            <a:xfrm>
              <a:off x="6981942" y="1896566"/>
              <a:ext cx="9733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EDUCATION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675845-5D14-FE5C-BA88-5FE6A2105800}"/>
              </a:ext>
            </a:extLst>
          </p:cNvPr>
          <p:cNvGrpSpPr/>
          <p:nvPr/>
        </p:nvGrpSpPr>
        <p:grpSpPr>
          <a:xfrm>
            <a:off x="6693172" y="1800895"/>
            <a:ext cx="2107603" cy="662495"/>
            <a:chOff x="6961719" y="4299697"/>
            <a:chExt cx="2107603" cy="66249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1C0F9E-D2F5-780D-8DB8-8DA3BEA8B770}"/>
                </a:ext>
              </a:extLst>
            </p:cNvPr>
            <p:cNvSpPr txBox="1"/>
            <p:nvPr/>
          </p:nvSpPr>
          <p:spPr>
            <a:xfrm>
              <a:off x="6961719" y="4299697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SKILLS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7" name="그림 86" descr="텍스트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24E8A353-2DC0-4D06-6D97-FFDC882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767" y="4763633"/>
              <a:ext cx="198559" cy="198559"/>
            </a:xfrm>
            <a:prstGeom prst="rect">
              <a:avLst/>
            </a:prstGeom>
          </p:spPr>
        </p:pic>
        <p:pic>
          <p:nvPicPr>
            <p:cNvPr id="89" name="그림 88" descr="스크린샷, 일렉트릭 블루, 그래픽, 폰트이(가) 표시된 사진&#10;&#10;자동 생성된 설명">
              <a:extLst>
                <a:ext uri="{FF2B5EF4-FFF2-40B4-BE49-F238E27FC236}">
                  <a16:creationId xmlns:a16="http://schemas.microsoft.com/office/drawing/2014/main" id="{C1E905B5-D9B4-FE7B-5006-592D1A34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55" y="4760845"/>
              <a:ext cx="198507" cy="198507"/>
            </a:xfrm>
            <a:prstGeom prst="rect">
              <a:avLst/>
            </a:prstGeom>
          </p:spPr>
        </p:pic>
        <p:pic>
          <p:nvPicPr>
            <p:cNvPr id="91" name="그림 90" descr="직사각형, 스크린샷, 라인, 그린이(가) 표시된 사진&#10;&#10;자동 생성된 설명">
              <a:extLst>
                <a:ext uri="{FF2B5EF4-FFF2-40B4-BE49-F238E27FC236}">
                  <a16:creationId xmlns:a16="http://schemas.microsoft.com/office/drawing/2014/main" id="{7A198337-0D69-98B5-7BE4-6D9D4F1FB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743" y="4760845"/>
              <a:ext cx="198507" cy="198507"/>
            </a:xfrm>
            <a:prstGeom prst="rect">
              <a:avLst/>
            </a:prstGeom>
          </p:spPr>
        </p:pic>
        <p:pic>
          <p:nvPicPr>
            <p:cNvPr id="93" name="그림 92" descr="그래픽, 스크린샷, 상징, 폰트이(가) 표시된 사진&#10;&#10;자동 생성된 설명">
              <a:extLst>
                <a:ext uri="{FF2B5EF4-FFF2-40B4-BE49-F238E27FC236}">
                  <a16:creationId xmlns:a16="http://schemas.microsoft.com/office/drawing/2014/main" id="{FDEE9925-CD3E-6378-CAA0-81FEB7C8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791" y="4760845"/>
              <a:ext cx="198559" cy="198559"/>
            </a:xfrm>
            <a:prstGeom prst="rect">
              <a:avLst/>
            </a:prstGeom>
          </p:spPr>
        </p:pic>
        <p:pic>
          <p:nvPicPr>
            <p:cNvPr id="95" name="그림 94" descr="그래픽, 스크린샷, 폰트, 상징이(가) 표시된 사진&#10;&#10;자동 생성된 설명">
              <a:extLst>
                <a:ext uri="{FF2B5EF4-FFF2-40B4-BE49-F238E27FC236}">
                  <a16:creationId xmlns:a16="http://schemas.microsoft.com/office/drawing/2014/main" id="{0039D4D5-91FC-55BE-58C0-79D6CAE0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803" y="4760793"/>
              <a:ext cx="198559" cy="198559"/>
            </a:xfrm>
            <a:prstGeom prst="rect">
              <a:avLst/>
            </a:prstGeom>
          </p:spPr>
        </p:pic>
        <p:pic>
          <p:nvPicPr>
            <p:cNvPr id="99" name="그림 98" descr="스크린샷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7A34A63C-D57E-0096-F8B2-660C1A81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779" y="4760845"/>
              <a:ext cx="198559" cy="198559"/>
            </a:xfrm>
            <a:prstGeom prst="rect">
              <a:avLst/>
            </a:prstGeom>
          </p:spPr>
        </p:pic>
        <p:pic>
          <p:nvPicPr>
            <p:cNvPr id="108" name="그림 107" descr="다채로움, 그래픽, 원, 창의성이(가) 표시된 사진&#10;&#10;자동 생성된 설명">
              <a:extLst>
                <a:ext uri="{FF2B5EF4-FFF2-40B4-BE49-F238E27FC236}">
                  <a16:creationId xmlns:a16="http://schemas.microsoft.com/office/drawing/2014/main" id="{3672DFEE-F97C-1B94-2D99-7F9AFE2F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815" y="4760793"/>
              <a:ext cx="198507" cy="198507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2472C65-7C1E-4C3E-16BF-4556B61808A1}"/>
              </a:ext>
            </a:extLst>
          </p:cNvPr>
          <p:cNvSpPr/>
          <p:nvPr/>
        </p:nvSpPr>
        <p:spPr>
          <a:xfrm>
            <a:off x="4026838" y="1752105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ABB5E49-19F6-61B5-3770-DFC026A1CD74}"/>
              </a:ext>
            </a:extLst>
          </p:cNvPr>
          <p:cNvSpPr/>
          <p:nvPr/>
        </p:nvSpPr>
        <p:spPr>
          <a:xfrm>
            <a:off x="6639900" y="1412060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78ACE2-138E-B7A9-D5D3-72D0A75D0F37}"/>
              </a:ext>
            </a:extLst>
          </p:cNvPr>
          <p:cNvSpPr/>
          <p:nvPr/>
        </p:nvSpPr>
        <p:spPr>
          <a:xfrm>
            <a:off x="9257334" y="1062121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494F6CBD-36E6-964A-9874-97A0DE57AE78}"/>
              </a:ext>
            </a:extLst>
          </p:cNvPr>
          <p:cNvCxnSpPr>
            <a:cxnSpLocks/>
          </p:cNvCxnSpPr>
          <p:nvPr/>
        </p:nvCxnSpPr>
        <p:spPr>
          <a:xfrm>
            <a:off x="6693172" y="1231058"/>
            <a:ext cx="6225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2E4E17A-D153-0147-7C69-9BE4FC5C187C}"/>
              </a:ext>
            </a:extLst>
          </p:cNvPr>
          <p:cNvCxnSpPr>
            <a:cxnSpLocks/>
          </p:cNvCxnSpPr>
          <p:nvPr/>
        </p:nvCxnSpPr>
        <p:spPr>
          <a:xfrm>
            <a:off x="6788874" y="1070494"/>
            <a:ext cx="37913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07B02C3-949D-602D-AC9F-B15D02C5F707}"/>
              </a:ext>
            </a:extLst>
          </p:cNvPr>
          <p:cNvCxnSpPr>
            <a:cxnSpLocks/>
          </p:cNvCxnSpPr>
          <p:nvPr/>
        </p:nvCxnSpPr>
        <p:spPr>
          <a:xfrm>
            <a:off x="10814106" y="823298"/>
            <a:ext cx="6225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A545920-5C66-429A-7424-62BC74D73266}"/>
              </a:ext>
            </a:extLst>
          </p:cNvPr>
          <p:cNvCxnSpPr>
            <a:cxnSpLocks/>
          </p:cNvCxnSpPr>
          <p:nvPr/>
        </p:nvCxnSpPr>
        <p:spPr>
          <a:xfrm>
            <a:off x="11057516" y="662734"/>
            <a:ext cx="37913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>
            <a:off x="9107063" y="4730988"/>
            <a:ext cx="623467" cy="534012"/>
            <a:chOff x="9038968" y="5264445"/>
            <a:chExt cx="623467" cy="519655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3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5AFD-0AE7-B07F-7212-A49B8DCF1A64}"/>
              </a:ext>
            </a:extLst>
          </p:cNvPr>
          <p:cNvGrpSpPr/>
          <p:nvPr/>
        </p:nvGrpSpPr>
        <p:grpSpPr>
          <a:xfrm>
            <a:off x="-1271757" y="-5532583"/>
            <a:ext cx="14748964" cy="12450544"/>
            <a:chOff x="-1271757" y="-5532583"/>
            <a:chExt cx="14748964" cy="12450544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791FA815-657F-C74A-9568-73757F75848F}"/>
                </a:ext>
              </a:extLst>
            </p:cNvPr>
            <p:cNvSpPr/>
            <p:nvPr/>
          </p:nvSpPr>
          <p:spPr>
            <a:xfrm>
              <a:off x="-104931" y="-89941"/>
              <a:ext cx="12426846" cy="7007902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D70071-79AE-5392-CF5C-C36F40726389}"/>
                </a:ext>
              </a:extLst>
            </p:cNvPr>
            <p:cNvSpPr/>
            <p:nvPr/>
          </p:nvSpPr>
          <p:spPr>
            <a:xfrm rot="4834579">
              <a:off x="-3567158" y="-319123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A524961-5F37-8560-6380-803EE6A49BCF}"/>
                </a:ext>
              </a:extLst>
            </p:cNvPr>
            <p:cNvSpPr/>
            <p:nvPr/>
          </p:nvSpPr>
          <p:spPr>
            <a:xfrm rot="16772769">
              <a:off x="3556670" y="-323718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A2CCF-49A5-39D8-0694-4756D85A5581}"/>
              </a:ext>
            </a:extLst>
          </p:cNvPr>
          <p:cNvSpPr txBox="1"/>
          <p:nvPr/>
        </p:nvSpPr>
        <p:spPr>
          <a:xfrm rot="2568668">
            <a:off x="4261321" y="433164"/>
            <a:ext cx="756938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S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 rot="2344501">
            <a:off x="5333988" y="629958"/>
            <a:ext cx="1336180" cy="1575530"/>
          </a:xfrm>
          <a:prstGeom prst="rect">
            <a:avLst/>
          </a:prstGeom>
          <a:noFill/>
          <a:scene3d>
            <a:camera prst="orthographicFront">
              <a:rot lat="0" lon="8399987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W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239CB-25F7-54B1-29D0-338DF3B613F6}"/>
              </a:ext>
            </a:extLst>
          </p:cNvPr>
          <p:cNvSpPr txBox="1"/>
          <p:nvPr/>
        </p:nvSpPr>
        <p:spPr>
          <a:xfrm rot="19114414">
            <a:off x="6782969" y="7268"/>
            <a:ext cx="1322799" cy="1569660"/>
          </a:xfrm>
          <a:prstGeom prst="rect">
            <a:avLst/>
          </a:prstGeom>
          <a:noFill/>
          <a:scene3d>
            <a:camera prst="orthographicFront">
              <a:rot lat="0" lon="19499983" rev="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19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41DD2A-50C5-5B0F-9B75-127D6B5A780D}"/>
              </a:ext>
            </a:extLst>
          </p:cNvPr>
          <p:cNvSpPr txBox="1"/>
          <p:nvPr/>
        </p:nvSpPr>
        <p:spPr>
          <a:xfrm>
            <a:off x="3407620" y="3638981"/>
            <a:ext cx="3336170" cy="176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SW19’</a:t>
            </a: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시간에 따라 변화하는 윔블던 파크의 향을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6am, Noon, 3pm, 9pm, Midnight 5</a:t>
            </a: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 향수로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담아낸 향수 브랜드입니다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 라이브러리를 사용해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보다 동적인 메인 페이지를 그려냈고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신상품 슬라이드를 삽입하는 등 리디자인을 진행했습니다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0" name="그림 29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32A26DE8-C616-B68E-D369-569387C14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9"/>
          <a:stretch/>
        </p:blipFill>
        <p:spPr>
          <a:xfrm>
            <a:off x="8417578" y="385042"/>
            <a:ext cx="1430331" cy="6194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45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5AFD-0AE7-B07F-7212-A49B8DCF1A64}"/>
              </a:ext>
            </a:extLst>
          </p:cNvPr>
          <p:cNvGrpSpPr/>
          <p:nvPr/>
        </p:nvGrpSpPr>
        <p:grpSpPr>
          <a:xfrm>
            <a:off x="-1271757" y="-5532583"/>
            <a:ext cx="14748964" cy="12450544"/>
            <a:chOff x="-1271757" y="-5532583"/>
            <a:chExt cx="14748964" cy="12450544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791FA815-657F-C74A-9568-73757F75848F}"/>
                </a:ext>
              </a:extLst>
            </p:cNvPr>
            <p:cNvSpPr/>
            <p:nvPr/>
          </p:nvSpPr>
          <p:spPr>
            <a:xfrm>
              <a:off x="-104931" y="-89941"/>
              <a:ext cx="12426846" cy="7007902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D70071-79AE-5392-CF5C-C36F40726389}"/>
                </a:ext>
              </a:extLst>
            </p:cNvPr>
            <p:cNvSpPr/>
            <p:nvPr/>
          </p:nvSpPr>
          <p:spPr>
            <a:xfrm rot="4834579">
              <a:off x="-3567158" y="-319123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A524961-5F37-8560-6380-803EE6A49BCF}"/>
                </a:ext>
              </a:extLst>
            </p:cNvPr>
            <p:cNvSpPr/>
            <p:nvPr/>
          </p:nvSpPr>
          <p:spPr>
            <a:xfrm rot="16772769">
              <a:off x="3556670" y="-323718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A2CCF-49A5-39D8-0694-4756D85A5581}"/>
              </a:ext>
            </a:extLst>
          </p:cNvPr>
          <p:cNvSpPr txBox="1"/>
          <p:nvPr/>
        </p:nvSpPr>
        <p:spPr>
          <a:xfrm rot="2568668">
            <a:off x="4261321" y="433164"/>
            <a:ext cx="756938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S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 rot="2344501">
            <a:off x="5333988" y="629958"/>
            <a:ext cx="1336180" cy="1575530"/>
          </a:xfrm>
          <a:prstGeom prst="rect">
            <a:avLst/>
          </a:prstGeom>
          <a:noFill/>
          <a:scene3d>
            <a:camera prst="orthographicFront">
              <a:rot lat="0" lon="8399987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W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239CB-25F7-54B1-29D0-338DF3B613F6}"/>
              </a:ext>
            </a:extLst>
          </p:cNvPr>
          <p:cNvSpPr txBox="1"/>
          <p:nvPr/>
        </p:nvSpPr>
        <p:spPr>
          <a:xfrm rot="19114414">
            <a:off x="6782969" y="7268"/>
            <a:ext cx="1322799" cy="1569660"/>
          </a:xfrm>
          <a:prstGeom prst="rect">
            <a:avLst/>
          </a:prstGeom>
          <a:noFill/>
          <a:scene3d>
            <a:camera prst="orthographicFront">
              <a:rot lat="0" lon="19499983" rev="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19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E727FB0-750B-CC9B-0A79-BA57D56B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3099083"/>
            <a:ext cx="2829865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804E0C8-BA73-A68E-5AB3-395361A2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6"/>
          <a:stretch/>
        </p:blipFill>
        <p:spPr>
          <a:xfrm>
            <a:off x="4740808" y="3099083"/>
            <a:ext cx="3169566" cy="341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A6E9BEE-7A9E-2947-7E3C-E6A770D7C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4"/>
          <a:stretch/>
        </p:blipFill>
        <p:spPr>
          <a:xfrm>
            <a:off x="1013527" y="2194998"/>
            <a:ext cx="3205356" cy="4371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19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131</Words>
  <Application>Microsoft Office PowerPoint</Application>
  <PresentationFormat>와이드스크린</PresentationFormat>
  <Paragraphs>53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Adobe Song Std L</vt:lpstr>
      <vt:lpstr>Noto Sans KR</vt:lpstr>
      <vt:lpstr>Noto Sans KR Black</vt:lpstr>
      <vt:lpstr>Noto Sans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Juhyeon An</dc:creator>
  <cp:lastModifiedBy>Juhyeon An</cp:lastModifiedBy>
  <cp:revision>8</cp:revision>
  <dcterms:created xsi:type="dcterms:W3CDTF">2023-10-03T18:36:59Z</dcterms:created>
  <dcterms:modified xsi:type="dcterms:W3CDTF">2023-10-03T22:09:40Z</dcterms:modified>
</cp:coreProperties>
</file>